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400E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351258" y="777093"/>
            <a:ext cx="5965483" cy="2223885"/>
            <a:chOff x="3174029" y="605643"/>
            <a:chExt cx="5965483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29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110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157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534400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652287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81124" y="342900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7" y="1835825"/>
            <a:ext cx="3261222" cy="44301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6036"/>
          <a:stretch/>
        </p:blipFill>
        <p:spPr>
          <a:xfrm>
            <a:off x="1009650" y="1058925"/>
            <a:ext cx="6221560" cy="5983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395F39-8BE5-497C-9299-E067372A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7" y="1835824"/>
            <a:ext cx="3280884" cy="44301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A9E25-F536-427B-9DC7-81FEA300D9A6}"/>
              </a:ext>
            </a:extLst>
          </p:cNvPr>
          <p:cNvSpPr/>
          <p:nvPr/>
        </p:nvSpPr>
        <p:spPr>
          <a:xfrm>
            <a:off x="6640623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49C37-37DD-4A96-9C80-378FA43C48CD}"/>
              </a:ext>
            </a:extLst>
          </p:cNvPr>
          <p:cNvSpPr/>
          <p:nvPr/>
        </p:nvSpPr>
        <p:spPr>
          <a:xfrm>
            <a:off x="6640623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B0E76C-1854-4300-A4B9-721F0F57545B}"/>
              </a:ext>
            </a:extLst>
          </p:cNvPr>
          <p:cNvSpPr/>
          <p:nvPr/>
        </p:nvSpPr>
        <p:spPr>
          <a:xfrm>
            <a:off x="7384242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19E41-D65D-4883-B2D3-31F12AE6B2BA}"/>
              </a:ext>
            </a:extLst>
          </p:cNvPr>
          <p:cNvSpPr/>
          <p:nvPr/>
        </p:nvSpPr>
        <p:spPr>
          <a:xfrm>
            <a:off x="7384242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A1CE8-E775-4DB0-AF51-3C28D68D0549}"/>
              </a:ext>
            </a:extLst>
          </p:cNvPr>
          <p:cNvSpPr/>
          <p:nvPr/>
        </p:nvSpPr>
        <p:spPr>
          <a:xfrm>
            <a:off x="7869347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8070C-4A96-4F21-8060-FF8A0574215F}"/>
              </a:ext>
            </a:extLst>
          </p:cNvPr>
          <p:cNvSpPr/>
          <p:nvPr/>
        </p:nvSpPr>
        <p:spPr>
          <a:xfrm>
            <a:off x="7869347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49E36-F72D-4DD4-8D48-D2459149F81B}"/>
              </a:ext>
            </a:extLst>
          </p:cNvPr>
          <p:cNvSpPr/>
          <p:nvPr/>
        </p:nvSpPr>
        <p:spPr>
          <a:xfrm flipH="1">
            <a:off x="9457656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E299F2-C5B4-4518-A9E6-776C3421B72B}"/>
              </a:ext>
            </a:extLst>
          </p:cNvPr>
          <p:cNvSpPr/>
          <p:nvPr/>
        </p:nvSpPr>
        <p:spPr>
          <a:xfrm flipH="1">
            <a:off x="9457656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D65D95-2F40-41E0-A3CA-4AF0344A4E4E}"/>
              </a:ext>
            </a:extLst>
          </p:cNvPr>
          <p:cNvSpPr/>
          <p:nvPr/>
        </p:nvSpPr>
        <p:spPr>
          <a:xfrm flipH="1">
            <a:off x="8972550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7A8500-3CD0-47FA-8B1D-EA14B5A4D6E2}"/>
              </a:ext>
            </a:extLst>
          </p:cNvPr>
          <p:cNvSpPr/>
          <p:nvPr/>
        </p:nvSpPr>
        <p:spPr>
          <a:xfrm flipH="1">
            <a:off x="8972550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5FB2E5-5E4A-47E8-B111-B6014299545D}"/>
              </a:ext>
            </a:extLst>
          </p:cNvPr>
          <p:cNvSpPr/>
          <p:nvPr/>
        </p:nvSpPr>
        <p:spPr>
          <a:xfrm flipH="1">
            <a:off x="8663501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CD9250-373C-49A0-A23C-4C20996F4EB1}"/>
              </a:ext>
            </a:extLst>
          </p:cNvPr>
          <p:cNvSpPr/>
          <p:nvPr/>
        </p:nvSpPr>
        <p:spPr>
          <a:xfrm flipH="1">
            <a:off x="8663501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B1107-0FA5-40AB-818C-D8EF2A287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2783" y="52973"/>
            <a:ext cx="2495626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97" y="178842"/>
            <a:ext cx="2724008" cy="14137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F8314A-6062-41A1-9F0A-454B54D4FA1D}"/>
              </a:ext>
            </a:extLst>
          </p:cNvPr>
          <p:cNvCxnSpPr>
            <a:cxnSpLocks/>
          </p:cNvCxnSpPr>
          <p:nvPr/>
        </p:nvCxnSpPr>
        <p:spPr>
          <a:xfrm>
            <a:off x="6425190" y="4050883"/>
            <a:ext cx="19181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97C13F-CDD5-4996-8F8A-C291B5F7FDF8}"/>
              </a:ext>
            </a:extLst>
          </p:cNvPr>
          <p:cNvCxnSpPr>
            <a:cxnSpLocks/>
          </p:cNvCxnSpPr>
          <p:nvPr/>
        </p:nvCxnSpPr>
        <p:spPr>
          <a:xfrm>
            <a:off x="6425190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783A96-24CA-4816-AB7A-8CD03BBF4C24}"/>
              </a:ext>
            </a:extLst>
          </p:cNvPr>
          <p:cNvCxnSpPr>
            <a:cxnSpLocks/>
          </p:cNvCxnSpPr>
          <p:nvPr/>
        </p:nvCxnSpPr>
        <p:spPr>
          <a:xfrm>
            <a:off x="6425190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0F522-35A0-48D8-AD82-56D9C268ED38}"/>
              </a:ext>
            </a:extLst>
          </p:cNvPr>
          <p:cNvCxnSpPr>
            <a:cxnSpLocks/>
          </p:cNvCxnSpPr>
          <p:nvPr/>
        </p:nvCxnSpPr>
        <p:spPr>
          <a:xfrm flipH="1">
            <a:off x="8377145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06817-C062-4C6A-93B2-B7CC817FF624}"/>
              </a:ext>
            </a:extLst>
          </p:cNvPr>
          <p:cNvCxnSpPr>
            <a:cxnSpLocks/>
          </p:cNvCxnSpPr>
          <p:nvPr/>
        </p:nvCxnSpPr>
        <p:spPr>
          <a:xfrm flipH="1">
            <a:off x="8377145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AD2803-61F8-46B2-902C-5833C475A87B}"/>
              </a:ext>
            </a:extLst>
          </p:cNvPr>
          <p:cNvCxnSpPr>
            <a:cxnSpLocks/>
          </p:cNvCxnSpPr>
          <p:nvPr/>
        </p:nvCxnSpPr>
        <p:spPr>
          <a:xfrm flipH="1">
            <a:off x="8377145" y="4050883"/>
            <a:ext cx="19181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2C0719-39A1-49B4-964C-EB683F5F6209}"/>
              </a:ext>
            </a:extLst>
          </p:cNvPr>
          <p:cNvSpPr txBox="1"/>
          <p:nvPr/>
        </p:nvSpPr>
        <p:spPr>
          <a:xfrm>
            <a:off x="10390739" y="1770304"/>
            <a:ext cx="10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270° (bottom)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EE3EF-2FAB-41E1-88D2-634D7FC0F374}"/>
              </a:ext>
            </a:extLst>
          </p:cNvPr>
          <p:cNvSpPr txBox="1"/>
          <p:nvPr/>
        </p:nvSpPr>
        <p:spPr>
          <a:xfrm>
            <a:off x="10409191" y="3716553"/>
            <a:ext cx="144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(blue) or 180° (green) (both show middle line)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49A4DF-9686-4F6A-9139-6B0DB3694EE2}"/>
              </a:ext>
            </a:extLst>
          </p:cNvPr>
          <p:cNvSpPr txBox="1"/>
          <p:nvPr/>
        </p:nvSpPr>
        <p:spPr>
          <a:xfrm>
            <a:off x="10515022" y="5942778"/>
            <a:ext cx="8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(top)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791A1-683F-4A7A-88FD-3D418E901B0B}"/>
              </a:ext>
            </a:extLst>
          </p:cNvPr>
          <p:cNvSpPr txBox="1"/>
          <p:nvPr/>
        </p:nvSpPr>
        <p:spPr>
          <a:xfrm>
            <a:off x="6917287" y="996349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= higher eccentricity</a:t>
            </a:r>
          </a:p>
        </p:txBody>
      </p:sp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50ABE-E76F-41F9-8E79-C3C8148A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59"/>
          <a:stretch/>
        </p:blipFill>
        <p:spPr>
          <a:xfrm>
            <a:off x="6740998" y="1918064"/>
            <a:ext cx="4040636" cy="1671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F40B86-95E3-4229-A5F2-B5F44969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40999" y="3589890"/>
            <a:ext cx="4040635" cy="1671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464040" y="2161718"/>
            <a:ext cx="3072593" cy="3644087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5" y="1019747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368337-535D-44A2-8B42-73CF2AC217C5}"/>
              </a:ext>
            </a:extLst>
          </p:cNvPr>
          <p:cNvSpPr/>
          <p:nvPr/>
        </p:nvSpPr>
        <p:spPr>
          <a:xfrm>
            <a:off x="3781999" y="3761919"/>
            <a:ext cx="1038225" cy="51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1882854" y="5566443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1882205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2735888" y="6022216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198907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6092078" y="1907220"/>
            <a:ext cx="336682" cy="334365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9FAB1-0C24-4E89-A57D-5EA17084FE7C}"/>
              </a:ext>
            </a:extLst>
          </p:cNvPr>
          <p:cNvGrpSpPr/>
          <p:nvPr/>
        </p:nvGrpSpPr>
        <p:grpSpPr>
          <a:xfrm>
            <a:off x="9705510" y="2907105"/>
            <a:ext cx="3753305" cy="3583554"/>
            <a:chOff x="6640623" y="1753153"/>
            <a:chExt cx="1537773" cy="229773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C3A745-7042-4E2D-8092-1268844B109E}"/>
                </a:ext>
              </a:extLst>
            </p:cNvPr>
            <p:cNvSpPr/>
            <p:nvPr/>
          </p:nvSpPr>
          <p:spPr>
            <a:xfrm>
              <a:off x="6640623" y="175873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B8FD5E-9161-4743-A699-067605C6E91D}"/>
                </a:ext>
              </a:extLst>
            </p:cNvPr>
            <p:cNvSpPr/>
            <p:nvPr/>
          </p:nvSpPr>
          <p:spPr>
            <a:xfrm>
              <a:off x="7384242" y="1764318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CE3C92A-292E-48C9-9066-2C8F789FB8B9}"/>
                </a:ext>
              </a:extLst>
            </p:cNvPr>
            <p:cNvSpPr/>
            <p:nvPr/>
          </p:nvSpPr>
          <p:spPr>
            <a:xfrm>
              <a:off x="7869347" y="1753153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2DF8FC5-6595-4A0F-BB4E-320392E75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0451445" y="106737"/>
            <a:ext cx="1738220" cy="1671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888" y="388453"/>
            <a:ext cx="1934542" cy="1003989"/>
          </a:xfrm>
          <a:prstGeom prst="rect">
            <a:avLst/>
          </a:prstGeom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5920628" y="1599744"/>
            <a:ext cx="4867275" cy="411480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5264989" y="1778563"/>
            <a:ext cx="697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180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270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86FC9-1714-4FFE-AA1F-4EB1FD3D4F02}"/>
              </a:ext>
            </a:extLst>
          </p:cNvPr>
          <p:cNvSpPr txBox="1"/>
          <p:nvPr/>
        </p:nvSpPr>
        <p:spPr>
          <a:xfrm rot="16200000">
            <a:off x="4386474" y="3272282"/>
            <a:ext cx="14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6939646" y="6209946"/>
            <a:ext cx="30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6117574" y="5777888"/>
            <a:ext cx="45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Center/fovea	</a:t>
            </a:r>
            <a:r>
              <a:rPr lang="en-US" dirty="0">
                <a:sym typeface="Wingdings" panose="05000000000000000000" pitchFamily="2" charset="2"/>
              </a:rPr>
              <a:t>	Periphery</a:t>
            </a:r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6247671" y="3617594"/>
            <a:ext cx="311186" cy="0"/>
          </a:xfrm>
          <a:prstGeom prst="straightConnector1">
            <a:avLst/>
          </a:prstGeom>
          <a:ln w="28575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956CB-FE8C-444D-ACA0-DCF93AD29F71}"/>
              </a:ext>
            </a:extLst>
          </p:cNvPr>
          <p:cNvSpPr txBox="1"/>
          <p:nvPr/>
        </p:nvSpPr>
        <p:spPr>
          <a:xfrm>
            <a:off x="10734270" y="2554677"/>
            <a:ext cx="70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eye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988D0DE-1A67-4ED0-82C4-D0D822301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19107" y="274103"/>
            <a:ext cx="4040635" cy="16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048250" y="4052415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229600" y="4052415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90D22FF-245D-4E42-97FA-B44F43676BD2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0C952A-74CF-49AA-BB80-5604D925C15A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 scale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FD642-1DE7-49CD-8B74-240550472BC4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E492E3-7BFE-41F2-B380-09193E2D4440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F0C900-69A4-4AEB-9097-647991F04EFD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779C4C-7CB2-41B6-8268-2EE1957CFDD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CE2DE42-B89A-464F-97CD-7C0EA22A8C1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F41F0E-F950-458D-B717-0F269D018B6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8F93D-DD13-4B99-B34E-417B62F134E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4C14E2-8808-4CB7-B048-2645F9273E7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A65978-2CB7-45E6-8595-19342A262B9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AAD234B-C6B5-48FB-9A25-E7501F400C6D}"/>
                  </a:ext>
                </a:extLst>
              </p:cNvPr>
              <p:cNvCxnSpPr>
                <a:cxnSpLocks/>
                <a:stCxn id="43" idx="2"/>
                <a:endCxn id="60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4EDD991-317C-43FC-85B0-56F127A7AD5C}"/>
                  </a:ext>
                </a:extLst>
              </p:cNvPr>
              <p:cNvCxnSpPr>
                <a:cxnSpLocks/>
                <a:stCxn id="43" idx="0"/>
                <a:endCxn id="60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9112E0-850E-4D4B-AB7D-78F64A24732A}"/>
                  </a:ext>
                </a:extLst>
              </p:cNvPr>
              <p:cNvCxnSpPr>
                <a:cxnSpLocks/>
                <a:stCxn id="43" idx="7"/>
                <a:endCxn id="60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9B669A-C466-4653-BB4B-8FD3777DF257}"/>
                  </a:ext>
                </a:extLst>
              </p:cNvPr>
              <p:cNvCxnSpPr>
                <a:cxnSpLocks/>
                <a:stCxn id="43" idx="1"/>
                <a:endCxn id="60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883BBB-1B34-43F9-91E4-B8CA955AA9F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1098D40-7DB3-45E5-8C99-4B31CCCA7214}"/>
                  </a:ext>
                </a:extLst>
              </p:cNvPr>
              <p:cNvCxnSpPr>
                <a:cxnSpLocks/>
                <a:stCxn id="43" idx="3"/>
                <a:endCxn id="60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F1DEF1-D77B-44B7-9164-5809C6008C01}"/>
                  </a:ext>
                </a:extLst>
              </p:cNvPr>
              <p:cNvCxnSpPr>
                <a:cxnSpLocks/>
                <a:stCxn id="43" idx="4"/>
                <a:endCxn id="60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562A781-77B7-4BEE-83D5-A2FEB2ECD430}"/>
                  </a:ext>
                </a:extLst>
              </p:cNvPr>
              <p:cNvCxnSpPr>
                <a:cxnSpLocks/>
                <a:stCxn id="43" idx="5"/>
                <a:endCxn id="60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CAC7DE1-47C1-4A2D-A3F3-DC02223D22CF}"/>
                  </a:ext>
                </a:extLst>
              </p:cNvPr>
              <p:cNvCxnSpPr>
                <a:cxnSpLocks/>
                <a:stCxn id="43" idx="6"/>
                <a:endCxn id="60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CF38BFAC-C4A3-4BCE-B66C-5BE867C5C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510721" y="1200948"/>
              <a:ext cx="1550556" cy="18288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ED104F-CAB4-4858-89F9-61BE594448D2}"/>
              </a:ext>
            </a:extLst>
          </p:cNvPr>
          <p:cNvGrpSpPr/>
          <p:nvPr/>
        </p:nvGrpSpPr>
        <p:grpSpPr>
          <a:xfrm>
            <a:off x="4800599" y="685800"/>
            <a:ext cx="2743200" cy="2743200"/>
            <a:chOff x="914399" y="743748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9B880D-4CC8-489A-B50C-1DEBB018FFC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D729F4-1879-4901-A70B-CF04F151399D}"/>
              </a:ext>
            </a:extLst>
          </p:cNvPr>
          <p:cNvGrpSpPr/>
          <p:nvPr/>
        </p:nvGrpSpPr>
        <p:grpSpPr>
          <a:xfrm>
            <a:off x="8534400" y="685800"/>
            <a:ext cx="2743200" cy="2743200"/>
            <a:chOff x="914399" y="743748"/>
            <a:chExt cx="2743200" cy="27432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AD0FD0-EE21-4832-90B0-36C10E5374C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96D7CEF-1C44-48A1-8D14-180E59EED79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00C8B72-F086-42A8-8770-3C55DE2C5B4D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796E8-70D0-4C7E-A2C7-A63969C36755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8619E3C-5978-4077-A4AE-4FC8C20BE91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F9B8782-DB8E-4FFC-8D7C-B6EE38A67A5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A79A580-1DFF-4F55-8CF6-CA572D14CD7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A0D9F71-1A90-47E5-A8B3-A13E2432F154}"/>
                  </a:ext>
                </a:extLst>
              </p:cNvPr>
              <p:cNvCxnSpPr>
                <a:cxnSpLocks/>
                <a:stCxn id="61" idx="2"/>
                <a:endCxn id="6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D0D95AE-4D9D-47B2-9CAA-B099E5485BBA}"/>
                  </a:ext>
                </a:extLst>
              </p:cNvPr>
              <p:cNvCxnSpPr>
                <a:cxnSpLocks/>
                <a:stCxn id="61" idx="0"/>
                <a:endCxn id="6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B98563-4A0F-492A-9C3B-E1B5B5911E4F}"/>
                  </a:ext>
                </a:extLst>
              </p:cNvPr>
              <p:cNvCxnSpPr>
                <a:cxnSpLocks/>
                <a:stCxn id="61" idx="7"/>
                <a:endCxn id="6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B70E72A-AC50-46ED-9CDC-FC77CEE4F90E}"/>
                  </a:ext>
                </a:extLst>
              </p:cNvPr>
              <p:cNvCxnSpPr>
                <a:cxnSpLocks/>
                <a:stCxn id="61" idx="1"/>
                <a:endCxn id="6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88EF82C-56DB-497C-B2A5-795CF4B1CF3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E9FC109-34F0-4F1A-89EF-D96AAE6EB654}"/>
                  </a:ext>
                </a:extLst>
              </p:cNvPr>
              <p:cNvCxnSpPr>
                <a:cxnSpLocks/>
                <a:stCxn id="61" idx="3"/>
                <a:endCxn id="6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657294B-DE7B-4426-B919-BEF96A618D85}"/>
                  </a:ext>
                </a:extLst>
              </p:cNvPr>
              <p:cNvCxnSpPr>
                <a:cxnSpLocks/>
                <a:stCxn id="61" idx="4"/>
                <a:endCxn id="6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B6AF7B4-E4B0-4833-B3D9-77BC255BA379}"/>
                  </a:ext>
                </a:extLst>
              </p:cNvPr>
              <p:cNvCxnSpPr>
                <a:cxnSpLocks/>
                <a:stCxn id="61" idx="5"/>
                <a:endCxn id="6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5EADC9B-B6DC-4D1D-B3BB-74F64B5B60E2}"/>
                  </a:ext>
                </a:extLst>
              </p:cNvPr>
              <p:cNvCxnSpPr>
                <a:cxnSpLocks/>
                <a:stCxn id="61" idx="6"/>
                <a:endCxn id="6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Picture 5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9322059-AC36-4927-9917-2DFC49B9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92180" y="1886748"/>
              <a:ext cx="387639" cy="4572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77C55D-D18D-4292-A35B-D1BC026E5D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713068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7B23-830A-43D2-BCD1-E888B6F1B5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447DD-DC14-414C-9B11-A1E0ECDFB40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371044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18118074-8C2B-41A3-B685-7F0AD0602E21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A066FA-4423-4980-8CE9-3A80EB1CFAF9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 degrees CC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0EC963-1624-4676-9BA6-923992E8B009}"/>
              </a:ext>
            </a:extLst>
          </p:cNvPr>
          <p:cNvGrpSpPr/>
          <p:nvPr/>
        </p:nvGrpSpPr>
        <p:grpSpPr>
          <a:xfrm>
            <a:off x="8672471" y="685800"/>
            <a:ext cx="2743200" cy="2743200"/>
            <a:chOff x="914399" y="743748"/>
            <a:chExt cx="2743200" cy="27432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175EDA2-363B-4BFA-A1D3-1F871B58561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358A05F-8D00-43CA-A022-768784ADF94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3BECAB6-53F6-4205-9000-6CCD844E0E8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7A13C71-7CDC-4782-BC70-95103AEAC869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E9E36E1-8446-4BAC-B57E-EC1817603C06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27B9FA-D16B-4921-8628-57862316B3BB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C8EE35-ADE9-4FCC-8D57-EF0ABFA95F6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7DDE975-CB75-440C-A299-0D1033300E50}"/>
                  </a:ext>
                </a:extLst>
              </p:cNvPr>
              <p:cNvCxnSpPr>
                <a:cxnSpLocks/>
                <a:stCxn id="149" idx="2"/>
                <a:endCxn id="1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AD21CEE-077D-43F2-BA05-658AE9F3005E}"/>
                  </a:ext>
                </a:extLst>
              </p:cNvPr>
              <p:cNvCxnSpPr>
                <a:cxnSpLocks/>
                <a:stCxn id="149" idx="0"/>
                <a:endCxn id="1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0ECF859-A116-4204-A3B0-C1B7F3713E33}"/>
                  </a:ext>
                </a:extLst>
              </p:cNvPr>
              <p:cNvCxnSpPr>
                <a:cxnSpLocks/>
                <a:stCxn id="149" idx="7"/>
                <a:endCxn id="1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D745F6B-E694-4B28-B767-3F4DA388FA0B}"/>
                  </a:ext>
                </a:extLst>
              </p:cNvPr>
              <p:cNvCxnSpPr>
                <a:cxnSpLocks/>
                <a:stCxn id="149" idx="1"/>
                <a:endCxn id="1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AE2FA49-83C2-4A5A-B1AE-7A095650677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2B15E42-9DB6-4E84-9020-CF516E596ABA}"/>
                  </a:ext>
                </a:extLst>
              </p:cNvPr>
              <p:cNvCxnSpPr>
                <a:cxnSpLocks/>
                <a:stCxn id="149" idx="3"/>
                <a:endCxn id="1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B5A2408-F33A-4724-836C-A0609878630E}"/>
                  </a:ext>
                </a:extLst>
              </p:cNvPr>
              <p:cNvCxnSpPr>
                <a:cxnSpLocks/>
                <a:stCxn id="149" idx="4"/>
                <a:endCxn id="1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69C7242-9997-4193-A528-ECC817985BEA}"/>
                  </a:ext>
                </a:extLst>
              </p:cNvPr>
              <p:cNvCxnSpPr>
                <a:cxnSpLocks/>
                <a:stCxn id="149" idx="5"/>
                <a:endCxn id="1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71CBF44-EF99-4F7C-90F6-253C8442F804}"/>
                  </a:ext>
                </a:extLst>
              </p:cNvPr>
              <p:cNvCxnSpPr>
                <a:cxnSpLocks/>
                <a:stCxn id="149" idx="6"/>
                <a:endCxn id="1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Picture 142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F383BFA-5A69-48EF-9682-0B4814006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6200000"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08651BA-DAE5-429A-B705-90E6062D70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5301C-33E6-450F-B8CF-3770FA85E3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E35A7-F170-4C90-B77C-487B7045A4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68490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290713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636716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27831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C17B3-7768-48B1-910B-2F0AAC0C04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576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999CD-F9F9-4CE3-BD67-1626D157B6F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13068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C611-6B9E-4FDF-B6D6-54C0A5882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09748" y="1699961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30313" y="1715153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85805" y="1487305"/>
              <a:ext cx="775278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9C7092-FF82-4C51-BAC3-2CDB972AC4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5760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DF51-3D89-49E0-8C4A-DA1039F621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657600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93FC-DBF7-450B-B6A3-587DEF226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576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235</Words>
  <Application>Microsoft Office PowerPoint</Application>
  <PresentationFormat>Widescreen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19</cp:revision>
  <dcterms:created xsi:type="dcterms:W3CDTF">2022-04-10T19:56:52Z</dcterms:created>
  <dcterms:modified xsi:type="dcterms:W3CDTF">2022-04-12T20:28:56Z</dcterms:modified>
</cp:coreProperties>
</file>